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4" r:id="rId11"/>
    <p:sldId id="266" r:id="rId12"/>
    <p:sldId id="267" r:id="rId13"/>
    <p:sldId id="268" r:id="rId14"/>
    <p:sldId id="272" r:id="rId15"/>
    <p:sldId id="271" r:id="rId16"/>
    <p:sldId id="273" r:id="rId17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경기천년제목 Light" panose="02020403020101020101" pitchFamily="18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02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499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70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456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92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736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79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1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355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74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627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B7D33-8205-40FA-A16E-84CFEF837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377D7-DCA3-42C6-BB8D-4C2A6A3F1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38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 descr="3d íë¦°í°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729" y="297533"/>
            <a:ext cx="6187009" cy="606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220075" y="5516381"/>
            <a:ext cx="3964442" cy="1335849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020175" y="5629275"/>
            <a:ext cx="300037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컴퓨터교육과</a:t>
            </a:r>
            <a:endParaRPr lang="en-US" altLang="ko-KR" sz="2900" dirty="0" smtClean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endParaRPr lang="en-US" altLang="ko-KR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8703192" y="6202545"/>
            <a:ext cx="2434503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3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이진우</a:t>
            </a:r>
            <a:r>
              <a:rPr lang="en-US" altLang="ko-KR" sz="23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</a:t>
            </a:r>
            <a:r>
              <a:rPr lang="ko-KR" altLang="en-US" sz="23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이호성</a:t>
            </a:r>
            <a:endParaRPr lang="en-US" altLang="ko-KR" sz="2300" dirty="0" smtClean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-2" y="0"/>
            <a:ext cx="6438901" cy="2867025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9359" y="934397"/>
            <a:ext cx="61747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err="1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피지컬</a:t>
            </a:r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컴퓨팅 최종 발표</a:t>
            </a:r>
            <a:endParaRPr lang="en-US" altLang="ko-KR" sz="5000" dirty="0" smtClean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220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484822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5" y="270550"/>
            <a:ext cx="46399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출력 동영상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3d프린터 큐브 출력 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3075" y="1988040"/>
            <a:ext cx="8553450" cy="422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4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원통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39" y="1454441"/>
            <a:ext cx="4876800" cy="531054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277" y="1460203"/>
            <a:ext cx="5298098" cy="53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85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원통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51" y="1468046"/>
            <a:ext cx="5558446" cy="529485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547" y="1468047"/>
            <a:ext cx="5673736" cy="529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30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원통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66" y="1543606"/>
            <a:ext cx="5697234" cy="514373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900" y="1543606"/>
            <a:ext cx="6010275" cy="51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5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3d íë¦°í°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729" y="297533"/>
            <a:ext cx="6187009" cy="606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0" y="12421"/>
            <a:ext cx="1971675" cy="1435617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176340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오 류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798729" y="6185571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46979" y="6053560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206" y="431421"/>
            <a:ext cx="7913965" cy="5935474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4543425" y="1681266"/>
            <a:ext cx="1752600" cy="1713617"/>
          </a:xfrm>
          <a:prstGeom prst="ellipse">
            <a:avLst/>
          </a:prstGeom>
          <a:solidFill>
            <a:srgbClr val="C00000">
              <a:alpha val="0"/>
            </a:srgbClr>
          </a:solidFill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296025" y="2790866"/>
            <a:ext cx="226182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900" b="1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-&gt; </a:t>
            </a:r>
            <a:r>
              <a:rPr lang="ko-KR" altLang="en-US" sz="2900" b="1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파워 합선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357713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3d íë¦°í°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729" y="297533"/>
            <a:ext cx="6187009" cy="606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-1" y="12421"/>
            <a:ext cx="3048001" cy="1435617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차후 계획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798729" y="6185571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46979" y="6053560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61227" y="2254551"/>
            <a:ext cx="10298146" cy="3645088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81479" y="2571267"/>
            <a:ext cx="591942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현재 노즐이 막혀서 노즐 청소 할 예정</a:t>
            </a:r>
            <a:endParaRPr lang="en-US" altLang="ko-KR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1281478" y="3253899"/>
            <a:ext cx="591942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펌웨어 업데이트 예정</a:t>
            </a:r>
            <a:endParaRPr lang="en-US" altLang="ko-KR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1281478" y="4032985"/>
            <a:ext cx="6871922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 err="1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히팅</a:t>
            </a:r>
            <a:r>
              <a:rPr lang="ko-KR" altLang="en-US" sz="29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베드의 플라스틱 부분 제거 후 납땜할 예정</a:t>
            </a:r>
            <a:endParaRPr lang="en-US" altLang="ko-KR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281478" y="4624411"/>
            <a:ext cx="6871922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파워 부분 스위치 제작 예정</a:t>
            </a:r>
            <a:endParaRPr lang="en-US" altLang="ko-KR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1281478" y="5179649"/>
            <a:ext cx="6871922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필라멘트 추가 구입 예정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76889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3d íë¦°í°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729" y="297533"/>
            <a:ext cx="6187009" cy="606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2798729" y="6185571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46979" y="6053560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061227" y="1200150"/>
            <a:ext cx="10298146" cy="4391025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4249460" y="2959640"/>
            <a:ext cx="382027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5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감사합니다</a:t>
            </a:r>
            <a:r>
              <a:rPr lang="en-US" altLang="ko-KR" sz="55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!!</a:t>
            </a:r>
            <a:endParaRPr lang="en-US" altLang="ko-KR" sz="550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5412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313372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27171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소개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24" y="676458"/>
            <a:ext cx="7667625" cy="5750719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49951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 err="1" smtClean="0">
                <a:solidFill>
                  <a:schemeClr val="bg1"/>
                </a:solidFill>
              </a:rPr>
              <a:t>Anet</a:t>
            </a:r>
            <a:r>
              <a:rPr lang="en-US" altLang="ko-KR" sz="2500" b="1" dirty="0" smtClean="0">
                <a:solidFill>
                  <a:schemeClr val="bg1"/>
                </a:solidFill>
              </a:rPr>
              <a:t> A8</a:t>
            </a:r>
          </a:p>
        </p:txBody>
      </p:sp>
    </p:spTree>
    <p:extLst>
      <p:ext uri="{BB962C8B-B14F-4D97-AF65-F5344CB8AC3E}">
        <p14:creationId xmlns:p14="http://schemas.microsoft.com/office/powerpoint/2010/main" val="275436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425767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제작 과정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12677" y="1802922"/>
            <a:ext cx="5334003" cy="45339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18200" y="2142348"/>
            <a:ext cx="5334001" cy="385505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2" y="1402874"/>
            <a:ext cx="4238343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72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425767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제작 과정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148" y="987053"/>
            <a:ext cx="7253499" cy="5440124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40410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smtClean="0">
                <a:solidFill>
                  <a:schemeClr val="bg1"/>
                </a:solidFill>
              </a:rPr>
              <a:t>초기 프레임</a:t>
            </a:r>
            <a:endParaRPr lang="en-US" altLang="ko-KR" sz="25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862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425767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제작 과정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4" y="447675"/>
            <a:ext cx="6696075" cy="597950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40410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 smtClean="0">
                <a:solidFill>
                  <a:schemeClr val="bg1"/>
                </a:solidFill>
              </a:rPr>
              <a:t>중간 과정</a:t>
            </a:r>
            <a:endParaRPr lang="en-US" altLang="ko-KR" sz="25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0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29924"/>
            <a:ext cx="4257675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작품 제작 과정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953" y="313678"/>
            <a:ext cx="7555890" cy="623064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40410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 smtClean="0">
                <a:solidFill>
                  <a:schemeClr val="bg1"/>
                </a:solidFill>
              </a:rPr>
              <a:t>완성 형태</a:t>
            </a:r>
            <a:endParaRPr lang="en-US" altLang="ko-KR" sz="25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286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큐브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1132167"/>
            <a:ext cx="6591300" cy="494347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56166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smtClean="0">
                <a:solidFill>
                  <a:schemeClr val="bg1"/>
                </a:solidFill>
              </a:rPr>
              <a:t>출력 오류</a:t>
            </a:r>
            <a:endParaRPr lang="en-US" altLang="ko-KR" sz="25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11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큐브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550" y="584502"/>
            <a:ext cx="6496050" cy="584267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26047" y="5391150"/>
            <a:ext cx="3133725" cy="85725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40410" y="5581248"/>
            <a:ext cx="1904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 smtClean="0">
                <a:solidFill>
                  <a:schemeClr val="bg1"/>
                </a:solidFill>
              </a:rPr>
              <a:t>첫번째 큐브</a:t>
            </a:r>
            <a:endParaRPr lang="en-US" altLang="ko-KR" sz="25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880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716823" y="6075485"/>
            <a:ext cx="1450731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695592" y="6042605"/>
            <a:ext cx="290146" cy="351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" y="29924"/>
            <a:ext cx="2971800" cy="13430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8266" y="270550"/>
            <a:ext cx="3959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큐브 출력</a:t>
            </a:r>
            <a:endParaRPr lang="en-US" altLang="ko-KR" sz="5000" dirty="0" smtClean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250" y="828500"/>
            <a:ext cx="7313400" cy="548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03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85</Words>
  <Application>Microsoft Office PowerPoint</Application>
  <PresentationFormat>와이드스크린</PresentationFormat>
  <Paragraphs>30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경기천년제목 Bold</vt:lpstr>
      <vt:lpstr>맑은 고딕</vt:lpstr>
      <vt:lpstr>경기천년제목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호성</dc:creator>
  <cp:lastModifiedBy>이 호성</cp:lastModifiedBy>
  <cp:revision>10</cp:revision>
  <dcterms:created xsi:type="dcterms:W3CDTF">2018-12-12T08:55:48Z</dcterms:created>
  <dcterms:modified xsi:type="dcterms:W3CDTF">2018-12-12T10:43:19Z</dcterms:modified>
</cp:coreProperties>
</file>

<file path=docProps/thumbnail.jpeg>
</file>